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72" r:id="rId3"/>
    <p:sldId id="269" r:id="rId4"/>
    <p:sldId id="273" r:id="rId5"/>
    <p:sldId id="256" r:id="rId6"/>
    <p:sldId id="265" r:id="rId7"/>
    <p:sldId id="259" r:id="rId8"/>
    <p:sldId id="266" r:id="rId9"/>
    <p:sldId id="261" r:id="rId10"/>
    <p:sldId id="267" r:id="rId11"/>
    <p:sldId id="271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F00"/>
    <a:srgbClr val="FBBE00"/>
    <a:srgbClr val="B5B7CE"/>
    <a:srgbClr val="888AA8"/>
    <a:srgbClr val="FF2C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2000"/>
              <a:t>CRECIMIENTO ESTUDIANTES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2.3670183024564802E-2"/>
          <c:y val="0.16928753165115881"/>
          <c:w val="0.95265963395087039"/>
          <c:h val="0.764719489782486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3E-4152-BB89-6FBEECE6FE7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3E-4152-BB89-6FBEECE6FE7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3E-4152-BB89-6FBEECE6FE7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63E-4152-BB89-6FBEECE6FE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Hoja1!$A$4:$A$8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Hoja1!$B$4:$B$8</c:f>
              <c:numCache>
                <c:formatCode>General</c:formatCode>
                <c:ptCount val="5"/>
                <c:pt idx="0">
                  <c:v>253</c:v>
                </c:pt>
                <c:pt idx="1">
                  <c:v>352</c:v>
                </c:pt>
                <c:pt idx="2">
                  <c:v>452</c:v>
                </c:pt>
                <c:pt idx="3">
                  <c:v>125</c:v>
                </c:pt>
                <c:pt idx="4">
                  <c:v>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63E-4152-BB89-6FBEECE6FE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56661728"/>
        <c:axId val="2023946848"/>
      </c:barChart>
      <c:catAx>
        <c:axId val="205666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2023946848"/>
        <c:crosses val="autoZero"/>
        <c:auto val="1"/>
        <c:lblAlgn val="ctr"/>
        <c:lblOffset val="100"/>
        <c:noMultiLvlLbl val="0"/>
      </c:catAx>
      <c:valAx>
        <c:axId val="20239468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56661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D73A06-C10E-5C7D-1B32-17EAFDDA19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6039C-06DC-43FF-B401-E1B0F5D56112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2D72640-4E73-9927-D190-1338A4A117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5377CA6-FBA2-832B-49E1-1D08D3FF89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01658-0E25-48BC-ADDA-7E447B87A3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1974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8B7D8-C020-418A-813D-CC6DE2F1BFDE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32C35-A4D1-4DFB-9FF5-599701F453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0373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32C35-A4D1-4DFB-9FF5-599701F45380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055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71FE-F65F-6149-8158-1DF5841DA0B1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E02A-C3C6-6448-BF48-E4DF9AF2E6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863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7972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88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193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1863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053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311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0353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308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3D3F8C1-3CB5-B74F-BE8E-842A7D629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2E6519-A2DF-FC73-11AD-CBADAC1FF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BB68D3-5E7C-32D5-FAD4-E2C4436BBD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071FE-F65F-6149-8158-1DF5841DA0B1}" type="datetimeFigureOut">
              <a:rPr lang="es-CO" smtClean="0"/>
              <a:t>1/02/2024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D333CC-DA85-FD58-09DA-37FB9C631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49D459-BBDE-076B-FA0C-5ABE06DD6C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5E02A-C3C6-6448-BF48-E4DF9AF2E6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129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9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rresponsabilidad.blogspot.com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hyperlink" Target="https://forodeempresaspormadrid.es/actualidad/en-madrid/fundacion-endesa-ofrece-formacion-gratuita-y-online-para-jovenes/" TargetMode="External"/><Relationship Id="rId5" Type="http://schemas.openxmlformats.org/officeDocument/2006/relationships/image" Target="../media/image18.svg"/><Relationship Id="rId10" Type="http://schemas.openxmlformats.org/officeDocument/2006/relationships/image" Target="../media/image17.jpeg"/><Relationship Id="rId4" Type="http://schemas.openxmlformats.org/officeDocument/2006/relationships/image" Target="../media/image14.png"/><Relationship Id="rId9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es-es/foto/diversos-jovenes-patinadores-masculinos-positivos-escuchando-canciones-a-traves-de-boombox-en-la-calle-despues-del-entrenamiento-5157188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1784C13-F971-3609-BB61-B78F7D0357D1}"/>
              </a:ext>
            </a:extLst>
          </p:cNvPr>
          <p:cNvSpPr txBox="1"/>
          <p:nvPr/>
        </p:nvSpPr>
        <p:spPr>
          <a:xfrm>
            <a:off x="580959" y="3551516"/>
            <a:ext cx="716037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sz="4000" b="1" dirty="0">
                <a:solidFill>
                  <a:schemeClr val="bg1"/>
                </a:solidFill>
                <a:latin typeface="Arial Black"/>
              </a:rPr>
              <a:t>Título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8933D2F-1FA1-9B3C-D6DD-51A6AD865E84}"/>
              </a:ext>
            </a:extLst>
          </p:cNvPr>
          <p:cNvSpPr txBox="1"/>
          <p:nvPr/>
        </p:nvSpPr>
        <p:spPr>
          <a:xfrm>
            <a:off x="565588" y="4259402"/>
            <a:ext cx="458346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Arial"/>
                <a:cs typeface="Arial"/>
              </a:rPr>
              <a:t>Nombre dependencia / facultad</a:t>
            </a:r>
            <a:endParaRPr lang="es-ES" dirty="0">
              <a:solidFill>
                <a:schemeClr val="bg1"/>
              </a:solidFill>
            </a:endParaRPr>
          </a:p>
          <a:p>
            <a:endParaRPr lang="es-CO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11" name="Imagen 10" descr="Texto&#10;&#10;Descripción generada automáticamente">
            <a:extLst>
              <a:ext uri="{FF2B5EF4-FFF2-40B4-BE49-F238E27FC236}">
                <a16:creationId xmlns:a16="http://schemas.microsoft.com/office/drawing/2014/main" id="{17312585-8886-8951-D094-917D66E10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959" y="623763"/>
            <a:ext cx="3393852" cy="9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2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12ECF0D-22B0-FAD9-B6F8-EA45726D78DB}"/>
              </a:ext>
            </a:extLst>
          </p:cNvPr>
          <p:cNvSpPr txBox="1"/>
          <p:nvPr/>
        </p:nvSpPr>
        <p:spPr>
          <a:xfrm>
            <a:off x="581451" y="1031314"/>
            <a:ext cx="23142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TÍTULO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6009B7-2906-31E5-A652-3066B28BC6B2}"/>
              </a:ext>
            </a:extLst>
          </p:cNvPr>
          <p:cNvSpPr txBox="1"/>
          <p:nvPr/>
        </p:nvSpPr>
        <p:spPr>
          <a:xfrm>
            <a:off x="6574189" y="2376607"/>
            <a:ext cx="37671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ut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perspiciatis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omnis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iste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natus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error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voluptatem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accusantium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doloremque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laudantium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totam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rem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aperiam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eaque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ipsa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quae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 illo inventore veritatis et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quasi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architecto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beatae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vitae dicta sunt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explicabo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Nemo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ipsam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voluptatem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quia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voluptas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aspernatur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odit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fugit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quia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consequuntur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dolores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ratione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205C33D-045C-6B94-74C2-23BA33482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8293" y="1750829"/>
            <a:ext cx="52832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5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95A3D8-9A5A-21E5-A349-92A9047E8382}"/>
              </a:ext>
            </a:extLst>
          </p:cNvPr>
          <p:cNvSpPr txBox="1"/>
          <p:nvPr/>
        </p:nvSpPr>
        <p:spPr>
          <a:xfrm>
            <a:off x="721756" y="3213602"/>
            <a:ext cx="2770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GRACIAS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852B4F4-5560-D015-93C3-D61BB45B6B4C}"/>
              </a:ext>
            </a:extLst>
          </p:cNvPr>
          <p:cNvSpPr/>
          <p:nvPr/>
        </p:nvSpPr>
        <p:spPr>
          <a:xfrm>
            <a:off x="0" y="5555648"/>
            <a:ext cx="5320145" cy="95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B1B8A656-6643-91E8-063B-B26E87D852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02"/>
          <a:stretch/>
        </p:blipFill>
        <p:spPr>
          <a:xfrm>
            <a:off x="138087" y="5555648"/>
            <a:ext cx="5043970" cy="950149"/>
          </a:xfrm>
          <a:prstGeom prst="rect">
            <a:avLst/>
          </a:prstGeom>
        </p:spPr>
      </p:pic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AE16A3EC-6492-9ED2-50DF-96A54E2EF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56" y="570497"/>
            <a:ext cx="3393852" cy="9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2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4DE1A22-9F83-D736-4ECA-F6D0C881CE58}"/>
              </a:ext>
            </a:extLst>
          </p:cNvPr>
          <p:cNvSpPr txBox="1"/>
          <p:nvPr/>
        </p:nvSpPr>
        <p:spPr>
          <a:xfrm>
            <a:off x="657194" y="3551516"/>
            <a:ext cx="780176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sz="4000" b="1" dirty="0">
                <a:solidFill>
                  <a:schemeClr val="bg1"/>
                </a:solidFill>
                <a:latin typeface="Arial Black"/>
              </a:rPr>
              <a:t>Subtítulo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E60B9D2-E535-5E72-7044-44831336D73C}"/>
              </a:ext>
            </a:extLst>
          </p:cNvPr>
          <p:cNvSpPr/>
          <p:nvPr/>
        </p:nvSpPr>
        <p:spPr>
          <a:xfrm>
            <a:off x="-2235945" y="4206423"/>
            <a:ext cx="8331945" cy="494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EFC102F-598A-DFA2-FB8B-6F5A2367ACCD}"/>
              </a:ext>
            </a:extLst>
          </p:cNvPr>
          <p:cNvSpPr txBox="1"/>
          <p:nvPr/>
        </p:nvSpPr>
        <p:spPr>
          <a:xfrm>
            <a:off x="657194" y="4267978"/>
            <a:ext cx="824119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/>
                <a:cs typeface="Arial"/>
              </a:rPr>
              <a:t>Contenido</a:t>
            </a:r>
            <a:endParaRPr lang="es-ES" dirty="0"/>
          </a:p>
          <a:p>
            <a:endParaRPr lang="es-CO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599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FC6C1AD-1634-EBF8-236B-C2FF98E79D48}"/>
              </a:ext>
            </a:extLst>
          </p:cNvPr>
          <p:cNvSpPr txBox="1"/>
          <p:nvPr/>
        </p:nvSpPr>
        <p:spPr>
          <a:xfrm>
            <a:off x="2886709" y="2105561"/>
            <a:ext cx="60933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b="1" dirty="0">
                <a:solidFill>
                  <a:srgbClr val="00206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¿Qué encontrarás</a:t>
            </a:r>
          </a:p>
          <a:p>
            <a:r>
              <a:rPr lang="es-CO" sz="4000" b="1" dirty="0">
                <a:solidFill>
                  <a:srgbClr val="00206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en este </a:t>
            </a:r>
            <a:r>
              <a:rPr lang="es-CO" sz="4000" b="1" dirty="0" err="1">
                <a:solidFill>
                  <a:srgbClr val="00206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Power</a:t>
            </a:r>
            <a:r>
              <a:rPr lang="es-CO" sz="4000" b="1" dirty="0">
                <a:solidFill>
                  <a:srgbClr val="00206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Point?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7463DEE-A83A-4DD3-33D6-7A26CDCE0AA5}"/>
              </a:ext>
            </a:extLst>
          </p:cNvPr>
          <p:cNvSpPr txBox="1"/>
          <p:nvPr/>
        </p:nvSpPr>
        <p:spPr>
          <a:xfrm>
            <a:off x="2886710" y="3786108"/>
            <a:ext cx="6434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Podrás ver diferentes diseños de plantilla para que puedas realizar tus presentaciones institucionales.</a:t>
            </a:r>
          </a:p>
        </p:txBody>
      </p:sp>
    </p:spTree>
    <p:extLst>
      <p:ext uri="{BB962C8B-B14F-4D97-AF65-F5344CB8AC3E}">
        <p14:creationId xmlns:p14="http://schemas.microsoft.com/office/powerpoint/2010/main" val="176256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FC6C1AD-1634-EBF8-236B-C2FF98E79D48}"/>
              </a:ext>
            </a:extLst>
          </p:cNvPr>
          <p:cNvSpPr txBox="1"/>
          <p:nvPr/>
        </p:nvSpPr>
        <p:spPr>
          <a:xfrm>
            <a:off x="1199952" y="1599960"/>
            <a:ext cx="49607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>
                <a:solidFill>
                  <a:srgbClr val="00206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¿Cómo cambiar el diseño?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7463DEE-A83A-4DD3-33D6-7A26CDCE0AA5}"/>
              </a:ext>
            </a:extLst>
          </p:cNvPr>
          <p:cNvSpPr txBox="1"/>
          <p:nvPr/>
        </p:nvSpPr>
        <p:spPr>
          <a:xfrm>
            <a:off x="1199953" y="3777216"/>
            <a:ext cx="4870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Clic derecho </a:t>
            </a:r>
            <a:r>
              <a:rPr lang="es-MX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sobre la diapositiva en el </a:t>
            </a:r>
            <a:br>
              <a:rPr lang="es-MX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es-MX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menú lateral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Escoge la opción de </a:t>
            </a:r>
            <a:r>
              <a:rPr lang="es-MX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Diseño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Selecciona</a:t>
            </a:r>
            <a:r>
              <a:rPr lang="es-MX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la plantilla de tu gusto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DA3C75B-7524-2AE0-3A21-086C723A1D75}"/>
              </a:ext>
            </a:extLst>
          </p:cNvPr>
          <p:cNvSpPr txBox="1"/>
          <p:nvPr/>
        </p:nvSpPr>
        <p:spPr>
          <a:xfrm>
            <a:off x="1199952" y="2818677"/>
            <a:ext cx="2390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DIAPOSITIVA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C94E20D-4892-ED0E-733D-48B151767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647" y="1169304"/>
            <a:ext cx="4870895" cy="427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8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5F79C96-CB0B-49FF-CF9F-FE804774D5F4}"/>
              </a:ext>
            </a:extLst>
          </p:cNvPr>
          <p:cNvSpPr txBox="1"/>
          <p:nvPr/>
        </p:nvSpPr>
        <p:spPr>
          <a:xfrm>
            <a:off x="1472665" y="637173"/>
            <a:ext cx="36359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CONTENIDO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5233830-8A98-958D-E32E-4501B9E422A7}"/>
              </a:ext>
            </a:extLst>
          </p:cNvPr>
          <p:cNvSpPr txBox="1"/>
          <p:nvPr/>
        </p:nvSpPr>
        <p:spPr>
          <a:xfrm>
            <a:off x="1471141" y="1180641"/>
            <a:ext cx="3215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rgbClr val="FBC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COMPLEMENTARIO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CC69E3E-0219-0884-6155-5DFDBDC92927}"/>
              </a:ext>
            </a:extLst>
          </p:cNvPr>
          <p:cNvSpPr txBox="1"/>
          <p:nvPr/>
        </p:nvSpPr>
        <p:spPr>
          <a:xfrm>
            <a:off x="3035464" y="2012093"/>
            <a:ext cx="7714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labore et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quis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exercitation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commodo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endParaRPr lang="es-CO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16B3CE9-453B-17E2-DA40-B6515817022C}"/>
              </a:ext>
            </a:extLst>
          </p:cNvPr>
          <p:cNvSpPr txBox="1"/>
          <p:nvPr/>
        </p:nvSpPr>
        <p:spPr>
          <a:xfrm>
            <a:off x="3195962" y="3080492"/>
            <a:ext cx="755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labore et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quis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exercitation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endParaRPr lang="es-CO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s-CO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6CF508E-3C07-C289-6042-2704538ACAB9}"/>
              </a:ext>
            </a:extLst>
          </p:cNvPr>
          <p:cNvSpPr txBox="1"/>
          <p:nvPr/>
        </p:nvSpPr>
        <p:spPr>
          <a:xfrm>
            <a:off x="4819134" y="4090091"/>
            <a:ext cx="5931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labore et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quis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exercitation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endParaRPr lang="es-CO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05CAA15-3D5A-9202-42F1-CAC8338A185B}"/>
              </a:ext>
            </a:extLst>
          </p:cNvPr>
          <p:cNvSpPr txBox="1"/>
          <p:nvPr/>
        </p:nvSpPr>
        <p:spPr>
          <a:xfrm>
            <a:off x="3790836" y="5152339"/>
            <a:ext cx="6959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labore et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endParaRPr lang="es-CO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5B136A7-07CB-877C-2B34-6D20568E7296}"/>
              </a:ext>
            </a:extLst>
          </p:cNvPr>
          <p:cNvSpPr/>
          <p:nvPr/>
        </p:nvSpPr>
        <p:spPr>
          <a:xfrm>
            <a:off x="10960443" y="2088977"/>
            <a:ext cx="185352" cy="693014"/>
          </a:xfrm>
          <a:prstGeom prst="rect">
            <a:avLst/>
          </a:prstGeom>
          <a:solidFill>
            <a:srgbClr val="FBC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highlight>
                <a:srgbClr val="FBBE00"/>
              </a:highlight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159085F-B9D3-8821-91DE-ADD261F1CC98}"/>
              </a:ext>
            </a:extLst>
          </p:cNvPr>
          <p:cNvSpPr/>
          <p:nvPr/>
        </p:nvSpPr>
        <p:spPr>
          <a:xfrm>
            <a:off x="10960443" y="3135973"/>
            <a:ext cx="185352" cy="693014"/>
          </a:xfrm>
          <a:prstGeom prst="rect">
            <a:avLst/>
          </a:prstGeom>
          <a:solidFill>
            <a:srgbClr val="FBC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highlight>
                <a:srgbClr val="FBBE00"/>
              </a:highlight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3C958EC-9E9B-56C7-A672-4816627DC47B}"/>
              </a:ext>
            </a:extLst>
          </p:cNvPr>
          <p:cNvSpPr/>
          <p:nvPr/>
        </p:nvSpPr>
        <p:spPr>
          <a:xfrm>
            <a:off x="10960443" y="4159515"/>
            <a:ext cx="185352" cy="693014"/>
          </a:xfrm>
          <a:prstGeom prst="rect">
            <a:avLst/>
          </a:prstGeom>
          <a:solidFill>
            <a:srgbClr val="FBC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highlight>
                <a:srgbClr val="FBBE00"/>
              </a:highlight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EECCB30-CFCB-2EE6-02C0-5293583F60BE}"/>
              </a:ext>
            </a:extLst>
          </p:cNvPr>
          <p:cNvSpPr/>
          <p:nvPr/>
        </p:nvSpPr>
        <p:spPr>
          <a:xfrm>
            <a:off x="10960443" y="5164696"/>
            <a:ext cx="185352" cy="693014"/>
          </a:xfrm>
          <a:prstGeom prst="rect">
            <a:avLst/>
          </a:prstGeom>
          <a:solidFill>
            <a:srgbClr val="FBC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highlight>
                <a:srgbClr val="FBBE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7054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>
            <a:extLst>
              <a:ext uri="{FF2B5EF4-FFF2-40B4-BE49-F238E27FC236}">
                <a16:creationId xmlns:a16="http://schemas.microsoft.com/office/drawing/2014/main" id="{52835867-BCCF-94CC-7A13-0F17AB20B558}"/>
              </a:ext>
            </a:extLst>
          </p:cNvPr>
          <p:cNvSpPr txBox="1"/>
          <p:nvPr/>
        </p:nvSpPr>
        <p:spPr>
          <a:xfrm>
            <a:off x="6683300" y="4335533"/>
            <a:ext cx="42497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O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s-CO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labore et </a:t>
            </a:r>
            <a:r>
              <a:rPr lang="es-CO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s-CO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s-CO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s-CO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quis </a:t>
            </a:r>
            <a:r>
              <a:rPr lang="es-CO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exercitation</a:t>
            </a: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s-CO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s-CO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commodo </a:t>
            </a:r>
            <a:r>
              <a:rPr lang="es-CO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4C19E7B-1D5B-2A1D-AA62-B93E3F37386D}"/>
              </a:ext>
            </a:extLst>
          </p:cNvPr>
          <p:cNvSpPr txBox="1"/>
          <p:nvPr/>
        </p:nvSpPr>
        <p:spPr>
          <a:xfrm>
            <a:off x="3233807" y="4354998"/>
            <a:ext cx="2450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O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931ECB6-CF82-66F5-971F-2FDF3D3A0295}"/>
              </a:ext>
            </a:extLst>
          </p:cNvPr>
          <p:cNvSpPr txBox="1"/>
          <p:nvPr/>
        </p:nvSpPr>
        <p:spPr>
          <a:xfrm>
            <a:off x="3233807" y="5106205"/>
            <a:ext cx="2450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O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712DB37-02CC-FD57-7A14-FEC7577DFF7E}"/>
              </a:ext>
            </a:extLst>
          </p:cNvPr>
          <p:cNvSpPr txBox="1"/>
          <p:nvPr/>
        </p:nvSpPr>
        <p:spPr>
          <a:xfrm>
            <a:off x="2405239" y="1967238"/>
            <a:ext cx="87707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Sed ut </a:t>
            </a:r>
            <a:r>
              <a:rPr lang="es-CO" dirty="0" err="1"/>
              <a:t>perspiciatis</a:t>
            </a:r>
            <a:r>
              <a:rPr lang="es-CO" dirty="0"/>
              <a:t> </a:t>
            </a:r>
            <a:r>
              <a:rPr lang="es-CO" dirty="0" err="1"/>
              <a:t>unde</a:t>
            </a:r>
            <a:r>
              <a:rPr lang="es-CO" dirty="0"/>
              <a:t> </a:t>
            </a:r>
            <a:r>
              <a:rPr lang="es-CO" dirty="0" err="1"/>
              <a:t>omnis</a:t>
            </a:r>
            <a:r>
              <a:rPr lang="es-CO" dirty="0"/>
              <a:t> iste </a:t>
            </a:r>
            <a:r>
              <a:rPr lang="es-CO" dirty="0" err="1"/>
              <a:t>natus</a:t>
            </a:r>
            <a:r>
              <a:rPr lang="es-CO" dirty="0"/>
              <a:t> error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voluptatem</a:t>
            </a:r>
            <a:r>
              <a:rPr lang="es-CO" dirty="0"/>
              <a:t> </a:t>
            </a:r>
            <a:r>
              <a:rPr lang="es-CO" dirty="0" err="1"/>
              <a:t>accusantium</a:t>
            </a:r>
            <a:r>
              <a:rPr lang="es-CO" dirty="0"/>
              <a:t> </a:t>
            </a:r>
            <a:r>
              <a:rPr lang="es-CO" dirty="0" err="1"/>
              <a:t>doloremque</a:t>
            </a:r>
            <a:r>
              <a:rPr lang="es-CO" dirty="0"/>
              <a:t> </a:t>
            </a:r>
            <a:r>
              <a:rPr lang="es-CO" dirty="0" err="1"/>
              <a:t>laudantium</a:t>
            </a:r>
            <a:r>
              <a:rPr lang="es-CO" dirty="0"/>
              <a:t>, </a:t>
            </a:r>
            <a:r>
              <a:rPr lang="es-CO" dirty="0" err="1"/>
              <a:t>totam</a:t>
            </a:r>
            <a:r>
              <a:rPr lang="es-CO" dirty="0"/>
              <a:t> rem </a:t>
            </a:r>
            <a:r>
              <a:rPr lang="es-CO" dirty="0" err="1"/>
              <a:t>aperiam</a:t>
            </a:r>
            <a:r>
              <a:rPr lang="es-CO" dirty="0"/>
              <a:t>, </a:t>
            </a:r>
            <a:r>
              <a:rPr lang="es-CO" dirty="0" err="1"/>
              <a:t>eaque</a:t>
            </a:r>
            <a:r>
              <a:rPr lang="es-CO" dirty="0"/>
              <a:t> </a:t>
            </a:r>
            <a:r>
              <a:rPr lang="es-CO" dirty="0" err="1"/>
              <a:t>ipsa</a:t>
            </a:r>
            <a:r>
              <a:rPr lang="es-CO" dirty="0"/>
              <a:t> </a:t>
            </a:r>
            <a:r>
              <a:rPr lang="es-CO" dirty="0" err="1"/>
              <a:t>quae</a:t>
            </a:r>
            <a:r>
              <a:rPr lang="es-CO" dirty="0"/>
              <a:t> ab illo inventore veritatis et </a:t>
            </a:r>
            <a:r>
              <a:rPr lang="es-CO" dirty="0" err="1"/>
              <a:t>quasi</a:t>
            </a:r>
            <a:r>
              <a:rPr lang="es-CO" dirty="0"/>
              <a:t> </a:t>
            </a:r>
            <a:r>
              <a:rPr lang="es-CO" dirty="0" err="1"/>
              <a:t>architecto</a:t>
            </a:r>
            <a:r>
              <a:rPr lang="es-CO" dirty="0"/>
              <a:t> </a:t>
            </a:r>
            <a:r>
              <a:rPr lang="es-CO" dirty="0" err="1"/>
              <a:t>beatae</a:t>
            </a:r>
            <a:r>
              <a:rPr lang="es-CO" dirty="0"/>
              <a:t> vitae dicta sunt </a:t>
            </a:r>
            <a:r>
              <a:rPr lang="es-CO" dirty="0" err="1"/>
              <a:t>explicabo</a:t>
            </a:r>
            <a:r>
              <a:rPr lang="es-CO" dirty="0"/>
              <a:t>. Nemo </a:t>
            </a:r>
            <a:r>
              <a:rPr lang="es-CO" dirty="0" err="1"/>
              <a:t>enim</a:t>
            </a:r>
            <a:r>
              <a:rPr lang="es-CO" dirty="0"/>
              <a:t> </a:t>
            </a:r>
            <a:r>
              <a:rPr lang="es-CO" dirty="0" err="1"/>
              <a:t>ipsam</a:t>
            </a:r>
            <a:r>
              <a:rPr lang="es-CO" dirty="0"/>
              <a:t> </a:t>
            </a:r>
            <a:r>
              <a:rPr lang="es-CO" dirty="0" err="1"/>
              <a:t>voluptatem</a:t>
            </a:r>
            <a:r>
              <a:rPr lang="es-CO" dirty="0"/>
              <a:t> quia </a:t>
            </a:r>
            <a:r>
              <a:rPr lang="es-CO" dirty="0" err="1"/>
              <a:t>voluptas</a:t>
            </a:r>
            <a:r>
              <a:rPr lang="es-CO" dirty="0"/>
              <a:t>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aspernatur</a:t>
            </a:r>
            <a:r>
              <a:rPr lang="es-CO" dirty="0"/>
              <a:t> </a:t>
            </a:r>
            <a:r>
              <a:rPr lang="es-CO" dirty="0" err="1"/>
              <a:t>aut</a:t>
            </a:r>
            <a:r>
              <a:rPr lang="es-CO" dirty="0"/>
              <a:t> </a:t>
            </a:r>
            <a:r>
              <a:rPr lang="es-CO" dirty="0" err="1"/>
              <a:t>odit</a:t>
            </a:r>
            <a:r>
              <a:rPr lang="es-CO" dirty="0"/>
              <a:t> </a:t>
            </a:r>
            <a:r>
              <a:rPr lang="es-CO" dirty="0" err="1"/>
              <a:t>aut</a:t>
            </a:r>
            <a:r>
              <a:rPr lang="es-CO" dirty="0"/>
              <a:t> </a:t>
            </a:r>
            <a:r>
              <a:rPr lang="es-CO" dirty="0" err="1"/>
              <a:t>fugit</a:t>
            </a:r>
            <a:r>
              <a:rPr lang="es-CO" dirty="0"/>
              <a:t>, sed quia </a:t>
            </a:r>
            <a:r>
              <a:rPr lang="es-CO" dirty="0" err="1"/>
              <a:t>consequuntur</a:t>
            </a:r>
            <a:r>
              <a:rPr lang="es-CO" dirty="0"/>
              <a:t> </a:t>
            </a:r>
            <a:r>
              <a:rPr lang="es-CO" dirty="0" err="1"/>
              <a:t>magni</a:t>
            </a:r>
            <a:r>
              <a:rPr lang="es-CO" dirty="0"/>
              <a:t> dolores </a:t>
            </a:r>
            <a:r>
              <a:rPr lang="es-CO" dirty="0" err="1"/>
              <a:t>eos</a:t>
            </a:r>
            <a:r>
              <a:rPr lang="es-CO" dirty="0"/>
              <a:t> qui </a:t>
            </a:r>
            <a:r>
              <a:rPr lang="es-CO" dirty="0" err="1"/>
              <a:t>ratione</a:t>
            </a:r>
            <a:r>
              <a:rPr lang="es-CO" dirty="0"/>
              <a:t> </a:t>
            </a:r>
            <a:r>
              <a:rPr lang="es-CO" dirty="0" err="1"/>
              <a:t>voluptatem</a:t>
            </a:r>
            <a:r>
              <a:rPr lang="es-CO" dirty="0"/>
              <a:t> </a:t>
            </a:r>
            <a:r>
              <a:rPr lang="es-CO" dirty="0" err="1"/>
              <a:t>sequi</a:t>
            </a:r>
            <a:r>
              <a:rPr lang="es-CO" dirty="0"/>
              <a:t> </a:t>
            </a:r>
            <a:r>
              <a:rPr lang="es-CO" dirty="0" err="1"/>
              <a:t>nesciunt</a:t>
            </a:r>
            <a:r>
              <a:rPr lang="es-CO" dirty="0"/>
              <a:t>. Neque porro </a:t>
            </a:r>
            <a:r>
              <a:rPr lang="es-CO" dirty="0" err="1"/>
              <a:t>quisquam</a:t>
            </a:r>
            <a:r>
              <a:rPr lang="es-CO" dirty="0"/>
              <a:t> </a:t>
            </a:r>
            <a:r>
              <a:rPr lang="es-CO" dirty="0" err="1"/>
              <a:t>est</a:t>
            </a:r>
            <a:r>
              <a:rPr lang="es-CO" dirty="0"/>
              <a:t>, qui </a:t>
            </a:r>
            <a:r>
              <a:rPr lang="es-CO" dirty="0" err="1"/>
              <a:t>dolorem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quia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consectetur</a:t>
            </a:r>
            <a:r>
              <a:rPr lang="es-CO" dirty="0"/>
              <a:t>, </a:t>
            </a:r>
            <a:r>
              <a:rPr lang="es-CO" dirty="0" err="1"/>
              <a:t>adipisci</a:t>
            </a:r>
            <a:r>
              <a:rPr lang="es-CO" dirty="0"/>
              <a:t> </a:t>
            </a:r>
            <a:r>
              <a:rPr lang="es-CO" dirty="0" err="1"/>
              <a:t>velit</a:t>
            </a:r>
            <a:r>
              <a:rPr lang="es-CO" dirty="0"/>
              <a:t>, sed quia non </a:t>
            </a:r>
            <a:r>
              <a:rPr lang="es-CO" dirty="0" err="1"/>
              <a:t>numquam</a:t>
            </a:r>
            <a:r>
              <a:rPr lang="es-CO" dirty="0"/>
              <a:t> </a:t>
            </a:r>
            <a:r>
              <a:rPr lang="es-CO" dirty="0" err="1"/>
              <a:t>eius</a:t>
            </a:r>
            <a:r>
              <a:rPr lang="es-CO" dirty="0"/>
              <a:t> </a:t>
            </a:r>
            <a:r>
              <a:rPr lang="es-CO" dirty="0" err="1"/>
              <a:t>modi</a:t>
            </a:r>
            <a:r>
              <a:rPr lang="es-CO" dirty="0"/>
              <a:t> </a:t>
            </a:r>
            <a:r>
              <a:rPr lang="es-CO" dirty="0" err="1"/>
              <a:t>tempora</a:t>
            </a:r>
            <a:r>
              <a:rPr lang="es-CO" dirty="0"/>
              <a:t> </a:t>
            </a:r>
            <a:r>
              <a:rPr lang="es-CO" dirty="0" err="1"/>
              <a:t>incidunt</a:t>
            </a:r>
            <a:r>
              <a:rPr lang="es-CO" dirty="0"/>
              <a:t> ut</a:t>
            </a:r>
          </a:p>
        </p:txBody>
      </p:sp>
      <p:pic>
        <p:nvPicPr>
          <p:cNvPr id="30" name="Gráfico 29" descr="Blog con relleno sólido">
            <a:extLst>
              <a:ext uri="{FF2B5EF4-FFF2-40B4-BE49-F238E27FC236}">
                <a16:creationId xmlns:a16="http://schemas.microsoft.com/office/drawing/2014/main" id="{6C2F8919-35E2-AD50-66B4-666B55B01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08548" y="4208376"/>
            <a:ext cx="601022" cy="601022"/>
          </a:xfrm>
          <a:prstGeom prst="rect">
            <a:avLst/>
          </a:prstGeom>
        </p:spPr>
      </p:pic>
      <p:pic>
        <p:nvPicPr>
          <p:cNvPr id="31" name="Gráfico 30" descr="Blog con relleno sólido">
            <a:extLst>
              <a:ext uri="{FF2B5EF4-FFF2-40B4-BE49-F238E27FC236}">
                <a16:creationId xmlns:a16="http://schemas.microsoft.com/office/drawing/2014/main" id="{73807800-5B50-6BCA-4F3B-29D3217F7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71271" y="4971261"/>
            <a:ext cx="601022" cy="6010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A43DA69-BCCA-53E4-16D1-BFBD11C92A09}"/>
              </a:ext>
            </a:extLst>
          </p:cNvPr>
          <p:cNvSpPr txBox="1"/>
          <p:nvPr/>
        </p:nvSpPr>
        <p:spPr>
          <a:xfrm>
            <a:off x="2398437" y="1074686"/>
            <a:ext cx="23142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b="1" dirty="0">
                <a:solidFill>
                  <a:srgbClr val="00206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TÍTULO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A1B8423-B487-8E68-3A82-D7824C504B00}"/>
              </a:ext>
            </a:extLst>
          </p:cNvPr>
          <p:cNvSpPr txBox="1"/>
          <p:nvPr/>
        </p:nvSpPr>
        <p:spPr>
          <a:xfrm>
            <a:off x="2399961" y="1597906"/>
            <a:ext cx="3215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COMPLEMENTARIO</a:t>
            </a:r>
          </a:p>
        </p:txBody>
      </p:sp>
    </p:spTree>
    <p:extLst>
      <p:ext uri="{BB962C8B-B14F-4D97-AF65-F5344CB8AC3E}">
        <p14:creationId xmlns:p14="http://schemas.microsoft.com/office/powerpoint/2010/main" val="398001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515DB6B-5218-A323-7921-6D9443D66F02}"/>
              </a:ext>
            </a:extLst>
          </p:cNvPr>
          <p:cNvSpPr txBox="1"/>
          <p:nvPr/>
        </p:nvSpPr>
        <p:spPr>
          <a:xfrm>
            <a:off x="4355443" y="5288886"/>
            <a:ext cx="4347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160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endParaRPr lang="es-CO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17AADD9-98BB-AB17-1F42-A1886B75B996}"/>
              </a:ext>
            </a:extLst>
          </p:cNvPr>
          <p:cNvSpPr txBox="1"/>
          <p:nvPr/>
        </p:nvSpPr>
        <p:spPr>
          <a:xfrm>
            <a:off x="816528" y="1100340"/>
            <a:ext cx="23142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b="1" dirty="0">
                <a:solidFill>
                  <a:srgbClr val="00206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TÍTULO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9AA50B0-9ECC-EDEC-CA26-B61732D43FF6}"/>
              </a:ext>
            </a:extLst>
          </p:cNvPr>
          <p:cNvSpPr txBox="1"/>
          <p:nvPr/>
        </p:nvSpPr>
        <p:spPr>
          <a:xfrm>
            <a:off x="816528" y="1623560"/>
            <a:ext cx="3215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COMPLEMENTARIO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8DD4F0E-CEE3-4AC9-2401-92D2C8AD2886}"/>
              </a:ext>
            </a:extLst>
          </p:cNvPr>
          <p:cNvSpPr txBox="1"/>
          <p:nvPr/>
        </p:nvSpPr>
        <p:spPr>
          <a:xfrm>
            <a:off x="858826" y="2905780"/>
            <a:ext cx="2450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O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endParaRPr lang="es-CO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CF05DC9-D42E-1A8B-D817-641EA7577D14}"/>
              </a:ext>
            </a:extLst>
          </p:cNvPr>
          <p:cNvSpPr txBox="1"/>
          <p:nvPr/>
        </p:nvSpPr>
        <p:spPr>
          <a:xfrm>
            <a:off x="825098" y="3699396"/>
            <a:ext cx="2450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O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endParaRPr lang="es-CO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8268594-5C5D-2E98-4B8A-5E66271A6359}"/>
              </a:ext>
            </a:extLst>
          </p:cNvPr>
          <p:cNvSpPr txBox="1"/>
          <p:nvPr/>
        </p:nvSpPr>
        <p:spPr>
          <a:xfrm>
            <a:off x="825098" y="4438060"/>
            <a:ext cx="2450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O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endParaRPr lang="es-CO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E7230FD5-B24B-EA17-DA99-A33602CD06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961094"/>
              </p:ext>
            </p:extLst>
          </p:nvPr>
        </p:nvGraphicFramePr>
        <p:xfrm>
          <a:off x="4278455" y="1536375"/>
          <a:ext cx="5901940" cy="3600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580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040680A-98A2-CE98-AE54-C05E7405EE46}"/>
              </a:ext>
            </a:extLst>
          </p:cNvPr>
          <p:cNvSpPr txBox="1"/>
          <p:nvPr/>
        </p:nvSpPr>
        <p:spPr>
          <a:xfrm>
            <a:off x="950695" y="1494566"/>
            <a:ext cx="23142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b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TÍTULO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D8C4A09-EC5D-477D-F977-8359CB9DCA29}"/>
              </a:ext>
            </a:extLst>
          </p:cNvPr>
          <p:cNvSpPr txBox="1"/>
          <p:nvPr/>
        </p:nvSpPr>
        <p:spPr>
          <a:xfrm>
            <a:off x="950695" y="2017786"/>
            <a:ext cx="3215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rgbClr val="FBC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es-CO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b="1" dirty="0">
                <a:solidFill>
                  <a:srgbClr val="FBC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COMPLEMENTARIO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3D5AF38-30C2-03FB-4D67-9C8F2E77F48E}"/>
              </a:ext>
            </a:extLst>
          </p:cNvPr>
          <p:cNvSpPr txBox="1"/>
          <p:nvPr/>
        </p:nvSpPr>
        <p:spPr>
          <a:xfrm>
            <a:off x="973382" y="2489541"/>
            <a:ext cx="612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labore et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s-CO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endParaRPr lang="es-CO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áfico 11" descr="Bullseye contorno">
            <a:extLst>
              <a:ext uri="{FF2B5EF4-FFF2-40B4-BE49-F238E27FC236}">
                <a16:creationId xmlns:a16="http://schemas.microsoft.com/office/drawing/2014/main" id="{600F2347-E17B-0DF6-43D3-8FB7DD4F0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732" y="3690178"/>
            <a:ext cx="402545" cy="402545"/>
          </a:xfrm>
          <a:prstGeom prst="rect">
            <a:avLst/>
          </a:prstGeom>
        </p:spPr>
      </p:pic>
      <p:pic>
        <p:nvPicPr>
          <p:cNvPr id="14" name="Gráfico 13" descr="CheckList contorno">
            <a:extLst>
              <a:ext uri="{FF2B5EF4-FFF2-40B4-BE49-F238E27FC236}">
                <a16:creationId xmlns:a16="http://schemas.microsoft.com/office/drawing/2014/main" id="{35E42ABD-4630-A1AA-492F-B28E9368E4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2565" y="4308755"/>
            <a:ext cx="402545" cy="402545"/>
          </a:xfrm>
          <a:prstGeom prst="rect">
            <a:avLst/>
          </a:prstGeom>
        </p:spPr>
      </p:pic>
      <p:pic>
        <p:nvPicPr>
          <p:cNvPr id="16" name="Gráfico 15" descr="Classroom contorno">
            <a:extLst>
              <a:ext uri="{FF2B5EF4-FFF2-40B4-BE49-F238E27FC236}">
                <a16:creationId xmlns:a16="http://schemas.microsoft.com/office/drawing/2014/main" id="{EA95B725-1864-023E-00FC-CF2A723135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2565" y="4835520"/>
            <a:ext cx="402545" cy="402545"/>
          </a:xfrm>
          <a:prstGeom prst="rect">
            <a:avLst/>
          </a:prstGeom>
        </p:spPr>
      </p:pic>
      <p:pic>
        <p:nvPicPr>
          <p:cNvPr id="22" name="Gráfico 21" descr="Clipboard contorno">
            <a:extLst>
              <a:ext uri="{FF2B5EF4-FFF2-40B4-BE49-F238E27FC236}">
                <a16:creationId xmlns:a16="http://schemas.microsoft.com/office/drawing/2014/main" id="{318DBAB3-C4C2-89A0-206F-C3F28ED68A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2565" y="5423146"/>
            <a:ext cx="402545" cy="402545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2654CDE2-1D5B-A426-4EDB-9AE360C5BBCF}"/>
              </a:ext>
            </a:extLst>
          </p:cNvPr>
          <p:cNvSpPr txBox="1"/>
          <p:nvPr/>
        </p:nvSpPr>
        <p:spPr>
          <a:xfrm>
            <a:off x="1615237" y="3618130"/>
            <a:ext cx="2850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O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endParaRPr lang="es-CO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593E73BD-B557-4873-094B-65C4F925B3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=""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074192" y="507499"/>
            <a:ext cx="3394820" cy="1797604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88138863-F09D-0BFB-5811-E905787925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=""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074192" y="2511151"/>
            <a:ext cx="3394820" cy="1797604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2A68E1A2-839E-8FBE-CEEE-01EAF1CE40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=""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074192" y="4489565"/>
            <a:ext cx="3394820" cy="179760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7DD02FC-DACB-7C06-3DBA-BF28D921B812}"/>
              </a:ext>
            </a:extLst>
          </p:cNvPr>
          <p:cNvSpPr txBox="1"/>
          <p:nvPr/>
        </p:nvSpPr>
        <p:spPr>
          <a:xfrm>
            <a:off x="1615237" y="4227955"/>
            <a:ext cx="2850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O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endParaRPr lang="es-CO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951EC98-058F-C558-3701-DC5BB0043EBD}"/>
              </a:ext>
            </a:extLst>
          </p:cNvPr>
          <p:cNvSpPr txBox="1"/>
          <p:nvPr/>
        </p:nvSpPr>
        <p:spPr>
          <a:xfrm>
            <a:off x="1597482" y="4768931"/>
            <a:ext cx="2850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O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endParaRPr lang="es-CO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8585105-B4A1-2A6E-37E7-5F66238C0BC0}"/>
              </a:ext>
            </a:extLst>
          </p:cNvPr>
          <p:cNvSpPr txBox="1"/>
          <p:nvPr/>
        </p:nvSpPr>
        <p:spPr>
          <a:xfrm>
            <a:off x="1597482" y="5378756"/>
            <a:ext cx="2850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O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endParaRPr lang="es-CO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71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7CEA65A4-0EDF-23C8-ECA2-1C71FA1B381D}"/>
              </a:ext>
            </a:extLst>
          </p:cNvPr>
          <p:cNvSpPr txBox="1"/>
          <p:nvPr/>
        </p:nvSpPr>
        <p:spPr>
          <a:xfrm>
            <a:off x="1032926" y="603857"/>
            <a:ext cx="23142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b="1" dirty="0">
                <a:solidFill>
                  <a:srgbClr val="00206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TÍTULO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497A0DD-DDEE-E61B-6CA6-1F7F369BBBDA}"/>
              </a:ext>
            </a:extLst>
          </p:cNvPr>
          <p:cNvSpPr txBox="1"/>
          <p:nvPr/>
        </p:nvSpPr>
        <p:spPr>
          <a:xfrm>
            <a:off x="1032926" y="1127077"/>
            <a:ext cx="3215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COMPLEMENTARIO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6C09A0F-1015-6D53-BF82-98FA0505D5B3}"/>
              </a:ext>
            </a:extLst>
          </p:cNvPr>
          <p:cNvSpPr txBox="1"/>
          <p:nvPr/>
        </p:nvSpPr>
        <p:spPr>
          <a:xfrm>
            <a:off x="1032925" y="1791207"/>
            <a:ext cx="7184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O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s-CO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labore et </a:t>
            </a:r>
            <a:r>
              <a:rPr lang="es-CO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CO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s-CO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endParaRPr lang="es-CO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162B493-5AE6-3B97-3202-0D80B9EB0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95328" y="2622204"/>
            <a:ext cx="4242862" cy="2883106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311F07C-0629-35E8-2D6C-104368875F78}"/>
              </a:ext>
            </a:extLst>
          </p:cNvPr>
          <p:cNvSpPr txBox="1"/>
          <p:nvPr/>
        </p:nvSpPr>
        <p:spPr>
          <a:xfrm>
            <a:off x="1032925" y="5755769"/>
            <a:ext cx="5367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O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O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O" sz="1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O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O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1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s-CO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O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O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s-CO" sz="1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s-CO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s-CO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s-CO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labore et </a:t>
            </a:r>
            <a:r>
              <a:rPr lang="es-CO" sz="1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CO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s-CO" sz="1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endParaRPr lang="es-CO" sz="1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6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524</Words>
  <Application>Microsoft Office PowerPoint</Application>
  <PresentationFormat>Panorámica</PresentationFormat>
  <Paragraphs>46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Open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Fernanda Chavarria Espitia</dc:creator>
  <cp:lastModifiedBy>Wilson Yesid Sanguino Oyola</cp:lastModifiedBy>
  <cp:revision>17</cp:revision>
  <dcterms:created xsi:type="dcterms:W3CDTF">2023-09-13T13:05:48Z</dcterms:created>
  <dcterms:modified xsi:type="dcterms:W3CDTF">2024-02-01T22:21:09Z</dcterms:modified>
</cp:coreProperties>
</file>